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Lst>
  <p:sldSz cy="5143500" cx="9144000"/>
  <p:notesSz cx="6858000" cy="9144000"/>
  <p:embeddedFontLst>
    <p:embeddedFont>
      <p:font typeface="Raleway"/>
      <p:regular r:id="rId12"/>
      <p:bold r:id="rId13"/>
      <p:italic r:id="rId14"/>
      <p:boldItalic r:id="rId15"/>
    </p:embeddedFont>
    <p:embeddedFont>
      <p:font typeface="Proxima Nova"/>
      <p:regular r:id="rId16"/>
      <p:bold r:id="rId17"/>
      <p:italic r:id="rId18"/>
      <p:boldItalic r:id="rId19"/>
    </p:embeddedFont>
    <p:embeddedFont>
      <p:font typeface="Lato"/>
      <p:regular r:id="rId20"/>
      <p:bold r:id="rId21"/>
      <p:italic r:id="rId22"/>
      <p:boldItalic r:id="rId2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http://customooxmlschemas.google.com/">
      <go:slidesCustomData xmlns:go="http://customooxmlschemas.google.com/" r:id="rId24" roundtripDataSignature="AMtx7mik4w8xNgY35k7ssKr/GIurAD8RR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Lato-regular.fntdata"/><Relationship Id="rId11" Type="http://schemas.openxmlformats.org/officeDocument/2006/relationships/slide" Target="slides/slide6.xml"/><Relationship Id="rId22" Type="http://schemas.openxmlformats.org/officeDocument/2006/relationships/font" Target="fonts/Lato-italic.fntdata"/><Relationship Id="rId10" Type="http://schemas.openxmlformats.org/officeDocument/2006/relationships/slide" Target="slides/slide5.xml"/><Relationship Id="rId21" Type="http://schemas.openxmlformats.org/officeDocument/2006/relationships/font" Target="fonts/Lato-bold.fntdata"/><Relationship Id="rId13" Type="http://schemas.openxmlformats.org/officeDocument/2006/relationships/font" Target="fonts/Raleway-bold.fntdata"/><Relationship Id="rId24" Type="http://customschemas.google.com/relationships/presentationmetadata" Target="metadata"/><Relationship Id="rId12" Type="http://schemas.openxmlformats.org/officeDocument/2006/relationships/font" Target="fonts/Raleway-regular.fntdata"/><Relationship Id="rId23" Type="http://schemas.openxmlformats.org/officeDocument/2006/relationships/font" Target="fonts/Lato-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font" Target="fonts/Raleway-boldItalic.fntdata"/><Relationship Id="rId14" Type="http://schemas.openxmlformats.org/officeDocument/2006/relationships/font" Target="fonts/Raleway-italic.fntdata"/><Relationship Id="rId17" Type="http://schemas.openxmlformats.org/officeDocument/2006/relationships/font" Target="fonts/ProximaNova-bold.fntdata"/><Relationship Id="rId16" Type="http://schemas.openxmlformats.org/officeDocument/2006/relationships/font" Target="fonts/ProximaNova-regular.fntdata"/><Relationship Id="rId5" Type="http://schemas.openxmlformats.org/officeDocument/2006/relationships/notesMaster" Target="notesMasters/notesMaster1.xml"/><Relationship Id="rId19" Type="http://schemas.openxmlformats.org/officeDocument/2006/relationships/font" Target="fonts/ProximaNova-boldItalic.fntdata"/><Relationship Id="rId6" Type="http://schemas.openxmlformats.org/officeDocument/2006/relationships/slide" Target="slides/slide1.xml"/><Relationship Id="rId18" Type="http://schemas.openxmlformats.org/officeDocument/2006/relationships/font" Target="fonts/ProximaNova-italic.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1pPr>
            <a:lvl2pPr indent="-317500" lvl="1" marL="9144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6pPr>
            <a:lvl7pPr indent="-317500" lvl="6" marL="32004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7pPr>
            <a:lvl8pPr indent="-317500" lvl="7" marL="36576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8pPr>
            <a:lvl9pPr indent="-317500" lvl="8" marL="41148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4" name="Google Shape;84;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3" name="Google Shape;93;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9" name="Google Shape;99;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5" name="Google Shape;105;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2" name="Google Shape;112;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7" name="Google Shape;117;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13"/>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1" name="Google Shape;11;p13"/>
          <p:cNvGrpSpPr/>
          <p:nvPr/>
        </p:nvGrpSpPr>
        <p:grpSpPr>
          <a:xfrm>
            <a:off x="830392" y="1191256"/>
            <a:ext cx="745763" cy="45826"/>
            <a:chOff x="4580561" y="2589004"/>
            <a:chExt cx="1064464" cy="25200"/>
          </a:xfrm>
        </p:grpSpPr>
        <p:sp>
          <p:nvSpPr>
            <p:cNvPr id="12" name="Google Shape;12;p13"/>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 name="Google Shape;13;p13"/>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4" name="Google Shape;14;p13"/>
          <p:cNvSpPr txBox="1"/>
          <p:nvPr>
            <p:ph type="ctrTitle"/>
          </p:nvPr>
        </p:nvSpPr>
        <p:spPr>
          <a:xfrm>
            <a:off x="729450" y="1322450"/>
            <a:ext cx="7688100" cy="1664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SzPts val="4200"/>
              <a:buNone/>
              <a:defRPr sz="4200"/>
            </a:lvl2pPr>
            <a:lvl3pPr lvl="2" algn="l">
              <a:lnSpc>
                <a:spcPct val="100000"/>
              </a:lnSpc>
              <a:spcBef>
                <a:spcPts val="0"/>
              </a:spcBef>
              <a:spcAft>
                <a:spcPts val="0"/>
              </a:spcAft>
              <a:buSzPts val="4200"/>
              <a:buNone/>
              <a:defRPr sz="4200"/>
            </a:lvl3pPr>
            <a:lvl4pPr lvl="3" algn="l">
              <a:lnSpc>
                <a:spcPct val="100000"/>
              </a:lnSpc>
              <a:spcBef>
                <a:spcPts val="0"/>
              </a:spcBef>
              <a:spcAft>
                <a:spcPts val="0"/>
              </a:spcAft>
              <a:buSzPts val="4200"/>
              <a:buNone/>
              <a:defRPr sz="4200"/>
            </a:lvl4pPr>
            <a:lvl5pPr lvl="4" algn="l">
              <a:lnSpc>
                <a:spcPct val="100000"/>
              </a:lnSpc>
              <a:spcBef>
                <a:spcPts val="0"/>
              </a:spcBef>
              <a:spcAft>
                <a:spcPts val="0"/>
              </a:spcAft>
              <a:buSzPts val="4200"/>
              <a:buNone/>
              <a:defRPr sz="4200"/>
            </a:lvl5pPr>
            <a:lvl6pPr lvl="5" algn="l">
              <a:lnSpc>
                <a:spcPct val="100000"/>
              </a:lnSpc>
              <a:spcBef>
                <a:spcPts val="0"/>
              </a:spcBef>
              <a:spcAft>
                <a:spcPts val="0"/>
              </a:spcAft>
              <a:buSzPts val="4200"/>
              <a:buNone/>
              <a:defRPr sz="4200"/>
            </a:lvl6pPr>
            <a:lvl7pPr lvl="6" algn="l">
              <a:lnSpc>
                <a:spcPct val="100000"/>
              </a:lnSpc>
              <a:spcBef>
                <a:spcPts val="0"/>
              </a:spcBef>
              <a:spcAft>
                <a:spcPts val="0"/>
              </a:spcAft>
              <a:buSzPts val="4200"/>
              <a:buNone/>
              <a:defRPr sz="4200"/>
            </a:lvl7pPr>
            <a:lvl8pPr lvl="7" algn="l">
              <a:lnSpc>
                <a:spcPct val="100000"/>
              </a:lnSpc>
              <a:spcBef>
                <a:spcPts val="0"/>
              </a:spcBef>
              <a:spcAft>
                <a:spcPts val="0"/>
              </a:spcAft>
              <a:buSzPts val="4200"/>
              <a:buNone/>
              <a:defRPr sz="4200"/>
            </a:lvl8pPr>
            <a:lvl9pPr lvl="8" algn="l">
              <a:lnSpc>
                <a:spcPct val="100000"/>
              </a:lnSpc>
              <a:spcBef>
                <a:spcPts val="0"/>
              </a:spcBef>
              <a:spcAft>
                <a:spcPts val="0"/>
              </a:spcAft>
              <a:buSzPts val="4200"/>
              <a:buNone/>
              <a:defRPr sz="4200"/>
            </a:lvl9pPr>
          </a:lstStyle>
          <a:p/>
        </p:txBody>
      </p:sp>
      <p:sp>
        <p:nvSpPr>
          <p:cNvPr id="15" name="Google Shape;15;p13"/>
          <p:cNvSpPr txBox="1"/>
          <p:nvPr>
            <p:ph idx="1" type="subTitle"/>
          </p:nvPr>
        </p:nvSpPr>
        <p:spPr>
          <a:xfrm>
            <a:off x="729627" y="3172900"/>
            <a:ext cx="7688100" cy="5412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sp>
        <p:nvSpPr>
          <p:cNvPr id="16" name="Google Shape;16;p13"/>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22"/>
          <p:cNvGrpSpPr/>
          <p:nvPr/>
        </p:nvGrpSpPr>
        <p:grpSpPr>
          <a:xfrm>
            <a:off x="830392" y="4169130"/>
            <a:ext cx="745763" cy="45826"/>
            <a:chOff x="4580561" y="2589004"/>
            <a:chExt cx="1064464" cy="25200"/>
          </a:xfrm>
        </p:grpSpPr>
        <p:sp>
          <p:nvSpPr>
            <p:cNvPr id="75" name="Google Shape;75;p22"/>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 name="Google Shape;76;p22"/>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7" name="Google Shape;77;p22"/>
          <p:cNvSpPr txBox="1"/>
          <p:nvPr>
            <p:ph hasCustomPrompt="1" type="title"/>
          </p:nvPr>
        </p:nvSpPr>
        <p:spPr>
          <a:xfrm>
            <a:off x="729450" y="733950"/>
            <a:ext cx="7688400" cy="1244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8000"/>
              <a:buNone/>
              <a:defRPr sz="8000">
                <a:solidFill>
                  <a:schemeClr val="lt1"/>
                </a:solidFill>
              </a:defRPr>
            </a:lvl1pPr>
            <a:lvl2pPr lvl="1" algn="l">
              <a:lnSpc>
                <a:spcPct val="100000"/>
              </a:lnSpc>
              <a:spcBef>
                <a:spcPts val="0"/>
              </a:spcBef>
              <a:spcAft>
                <a:spcPts val="0"/>
              </a:spcAft>
              <a:buClr>
                <a:schemeClr val="lt1"/>
              </a:buClr>
              <a:buSzPts val="8000"/>
              <a:buNone/>
              <a:defRPr sz="8000">
                <a:solidFill>
                  <a:schemeClr val="lt1"/>
                </a:solidFill>
              </a:defRPr>
            </a:lvl2pPr>
            <a:lvl3pPr lvl="2" algn="l">
              <a:lnSpc>
                <a:spcPct val="100000"/>
              </a:lnSpc>
              <a:spcBef>
                <a:spcPts val="0"/>
              </a:spcBef>
              <a:spcAft>
                <a:spcPts val="0"/>
              </a:spcAft>
              <a:buClr>
                <a:schemeClr val="lt1"/>
              </a:buClr>
              <a:buSzPts val="8000"/>
              <a:buNone/>
              <a:defRPr sz="8000">
                <a:solidFill>
                  <a:schemeClr val="lt1"/>
                </a:solidFill>
              </a:defRPr>
            </a:lvl3pPr>
            <a:lvl4pPr lvl="3" algn="l">
              <a:lnSpc>
                <a:spcPct val="100000"/>
              </a:lnSpc>
              <a:spcBef>
                <a:spcPts val="0"/>
              </a:spcBef>
              <a:spcAft>
                <a:spcPts val="0"/>
              </a:spcAft>
              <a:buClr>
                <a:schemeClr val="lt1"/>
              </a:buClr>
              <a:buSzPts val="8000"/>
              <a:buNone/>
              <a:defRPr sz="8000">
                <a:solidFill>
                  <a:schemeClr val="lt1"/>
                </a:solidFill>
              </a:defRPr>
            </a:lvl4pPr>
            <a:lvl5pPr lvl="4" algn="l">
              <a:lnSpc>
                <a:spcPct val="100000"/>
              </a:lnSpc>
              <a:spcBef>
                <a:spcPts val="0"/>
              </a:spcBef>
              <a:spcAft>
                <a:spcPts val="0"/>
              </a:spcAft>
              <a:buClr>
                <a:schemeClr val="lt1"/>
              </a:buClr>
              <a:buSzPts val="8000"/>
              <a:buNone/>
              <a:defRPr sz="8000">
                <a:solidFill>
                  <a:schemeClr val="lt1"/>
                </a:solidFill>
              </a:defRPr>
            </a:lvl5pPr>
            <a:lvl6pPr lvl="5" algn="l">
              <a:lnSpc>
                <a:spcPct val="100000"/>
              </a:lnSpc>
              <a:spcBef>
                <a:spcPts val="0"/>
              </a:spcBef>
              <a:spcAft>
                <a:spcPts val="0"/>
              </a:spcAft>
              <a:buClr>
                <a:schemeClr val="lt1"/>
              </a:buClr>
              <a:buSzPts val="8000"/>
              <a:buNone/>
              <a:defRPr sz="8000">
                <a:solidFill>
                  <a:schemeClr val="lt1"/>
                </a:solidFill>
              </a:defRPr>
            </a:lvl6pPr>
            <a:lvl7pPr lvl="6" algn="l">
              <a:lnSpc>
                <a:spcPct val="100000"/>
              </a:lnSpc>
              <a:spcBef>
                <a:spcPts val="0"/>
              </a:spcBef>
              <a:spcAft>
                <a:spcPts val="0"/>
              </a:spcAft>
              <a:buClr>
                <a:schemeClr val="lt1"/>
              </a:buClr>
              <a:buSzPts val="8000"/>
              <a:buNone/>
              <a:defRPr sz="8000">
                <a:solidFill>
                  <a:schemeClr val="lt1"/>
                </a:solidFill>
              </a:defRPr>
            </a:lvl7pPr>
            <a:lvl8pPr lvl="7" algn="l">
              <a:lnSpc>
                <a:spcPct val="100000"/>
              </a:lnSpc>
              <a:spcBef>
                <a:spcPts val="0"/>
              </a:spcBef>
              <a:spcAft>
                <a:spcPts val="0"/>
              </a:spcAft>
              <a:buClr>
                <a:schemeClr val="lt1"/>
              </a:buClr>
              <a:buSzPts val="8000"/>
              <a:buNone/>
              <a:defRPr sz="8000">
                <a:solidFill>
                  <a:schemeClr val="lt1"/>
                </a:solidFill>
              </a:defRPr>
            </a:lvl8pPr>
            <a:lvl9pPr lvl="8" algn="l">
              <a:lnSpc>
                <a:spcPct val="100000"/>
              </a:lnSpc>
              <a:spcBef>
                <a:spcPts val="0"/>
              </a:spcBef>
              <a:spcAft>
                <a:spcPts val="0"/>
              </a:spcAft>
              <a:buClr>
                <a:schemeClr val="lt1"/>
              </a:buClr>
              <a:buSzPts val="8000"/>
              <a:buNone/>
              <a:defRPr sz="8000">
                <a:solidFill>
                  <a:schemeClr val="lt1"/>
                </a:solidFill>
              </a:defRPr>
            </a:lvl9pPr>
          </a:lstStyle>
          <a:p>
            <a:r>
              <a:t>xx%</a:t>
            </a:r>
          </a:p>
        </p:txBody>
      </p:sp>
      <p:sp>
        <p:nvSpPr>
          <p:cNvPr id="78" name="Google Shape;78;p22"/>
          <p:cNvSpPr txBox="1"/>
          <p:nvPr>
            <p:ph idx="1" type="body"/>
          </p:nvPr>
        </p:nvSpPr>
        <p:spPr>
          <a:xfrm>
            <a:off x="729450" y="2272888"/>
            <a:ext cx="7688400" cy="15804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Clr>
                <a:schemeClr val="lt1"/>
              </a:buClr>
              <a:buSzPts val="1300"/>
              <a:buChar char="●"/>
              <a:defRPr>
                <a:solidFill>
                  <a:schemeClr val="lt1"/>
                </a:solidFill>
              </a:defRPr>
            </a:lvl1pPr>
            <a:lvl2pPr indent="-298450" lvl="1" marL="914400" algn="l">
              <a:lnSpc>
                <a:spcPct val="115000"/>
              </a:lnSpc>
              <a:spcBef>
                <a:spcPts val="0"/>
              </a:spcBef>
              <a:spcAft>
                <a:spcPts val="0"/>
              </a:spcAft>
              <a:buClr>
                <a:schemeClr val="lt1"/>
              </a:buClr>
              <a:buSzPts val="1100"/>
              <a:buChar char="○"/>
              <a:defRPr>
                <a:solidFill>
                  <a:schemeClr val="lt1"/>
                </a:solidFill>
              </a:defRPr>
            </a:lvl2pPr>
            <a:lvl3pPr indent="-298450" lvl="2" marL="1371600" algn="l">
              <a:lnSpc>
                <a:spcPct val="115000"/>
              </a:lnSpc>
              <a:spcBef>
                <a:spcPts val="0"/>
              </a:spcBef>
              <a:spcAft>
                <a:spcPts val="0"/>
              </a:spcAft>
              <a:buClr>
                <a:schemeClr val="lt1"/>
              </a:buClr>
              <a:buSzPts val="1100"/>
              <a:buChar char="■"/>
              <a:defRPr>
                <a:solidFill>
                  <a:schemeClr val="lt1"/>
                </a:solidFill>
              </a:defRPr>
            </a:lvl3pPr>
            <a:lvl4pPr indent="-298450" lvl="3" marL="1828800" algn="l">
              <a:lnSpc>
                <a:spcPct val="115000"/>
              </a:lnSpc>
              <a:spcBef>
                <a:spcPts val="0"/>
              </a:spcBef>
              <a:spcAft>
                <a:spcPts val="0"/>
              </a:spcAft>
              <a:buClr>
                <a:schemeClr val="lt1"/>
              </a:buClr>
              <a:buSzPts val="1100"/>
              <a:buChar char="●"/>
              <a:defRPr>
                <a:solidFill>
                  <a:schemeClr val="lt1"/>
                </a:solidFill>
              </a:defRPr>
            </a:lvl4pPr>
            <a:lvl5pPr indent="-298450" lvl="4" marL="2286000" algn="l">
              <a:lnSpc>
                <a:spcPct val="115000"/>
              </a:lnSpc>
              <a:spcBef>
                <a:spcPts val="0"/>
              </a:spcBef>
              <a:spcAft>
                <a:spcPts val="0"/>
              </a:spcAft>
              <a:buClr>
                <a:schemeClr val="lt1"/>
              </a:buClr>
              <a:buSzPts val="1100"/>
              <a:buChar char="○"/>
              <a:defRPr>
                <a:solidFill>
                  <a:schemeClr val="lt1"/>
                </a:solidFill>
              </a:defRPr>
            </a:lvl5pPr>
            <a:lvl6pPr indent="-298450" lvl="5" marL="2743200" algn="l">
              <a:lnSpc>
                <a:spcPct val="115000"/>
              </a:lnSpc>
              <a:spcBef>
                <a:spcPts val="0"/>
              </a:spcBef>
              <a:spcAft>
                <a:spcPts val="0"/>
              </a:spcAft>
              <a:buClr>
                <a:schemeClr val="lt1"/>
              </a:buClr>
              <a:buSzPts val="1100"/>
              <a:buChar char="■"/>
              <a:defRPr>
                <a:solidFill>
                  <a:schemeClr val="lt1"/>
                </a:solidFill>
              </a:defRPr>
            </a:lvl6pPr>
            <a:lvl7pPr indent="-298450" lvl="6" marL="3200400" algn="l">
              <a:lnSpc>
                <a:spcPct val="115000"/>
              </a:lnSpc>
              <a:spcBef>
                <a:spcPts val="0"/>
              </a:spcBef>
              <a:spcAft>
                <a:spcPts val="0"/>
              </a:spcAft>
              <a:buClr>
                <a:schemeClr val="lt1"/>
              </a:buClr>
              <a:buSzPts val="1100"/>
              <a:buChar char="●"/>
              <a:defRPr>
                <a:solidFill>
                  <a:schemeClr val="lt1"/>
                </a:solidFill>
              </a:defRPr>
            </a:lvl7pPr>
            <a:lvl8pPr indent="-298450" lvl="7" marL="3657600" algn="l">
              <a:lnSpc>
                <a:spcPct val="115000"/>
              </a:lnSpc>
              <a:spcBef>
                <a:spcPts val="0"/>
              </a:spcBef>
              <a:spcAft>
                <a:spcPts val="0"/>
              </a:spcAft>
              <a:buClr>
                <a:schemeClr val="lt1"/>
              </a:buClr>
              <a:buSzPts val="1100"/>
              <a:buChar char="○"/>
              <a:defRPr>
                <a:solidFill>
                  <a:schemeClr val="lt1"/>
                </a:solidFill>
              </a:defRPr>
            </a:lvl8pPr>
            <a:lvl9pPr indent="-298450" lvl="8" marL="4114800" algn="l">
              <a:lnSpc>
                <a:spcPct val="115000"/>
              </a:lnSpc>
              <a:spcBef>
                <a:spcPts val="0"/>
              </a:spcBef>
              <a:spcAft>
                <a:spcPts val="0"/>
              </a:spcAft>
              <a:buClr>
                <a:schemeClr val="lt1"/>
              </a:buClr>
              <a:buSzPts val="1100"/>
              <a:buChar char="■"/>
              <a:defRPr>
                <a:solidFill>
                  <a:schemeClr val="lt1"/>
                </a:solidFill>
              </a:defRPr>
            </a:lvl9pPr>
          </a:lstStyle>
          <a:p/>
        </p:txBody>
      </p:sp>
      <p:sp>
        <p:nvSpPr>
          <p:cNvPr id="79" name="Google Shape;79;p22"/>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23"/>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14"/>
          <p:cNvGrpSpPr/>
          <p:nvPr/>
        </p:nvGrpSpPr>
        <p:grpSpPr>
          <a:xfrm>
            <a:off x="830392" y="1191256"/>
            <a:ext cx="745763" cy="45826"/>
            <a:chOff x="4580561" y="2589004"/>
            <a:chExt cx="1064464" cy="25200"/>
          </a:xfrm>
        </p:grpSpPr>
        <p:sp>
          <p:nvSpPr>
            <p:cNvPr id="19" name="Google Shape;19;p1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 name="Google Shape;20;p1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1" name="Google Shape;21;p14"/>
          <p:cNvSpPr txBox="1"/>
          <p:nvPr>
            <p:ph type="title"/>
          </p:nvPr>
        </p:nvSpPr>
        <p:spPr>
          <a:xfrm>
            <a:off x="729450" y="1322450"/>
            <a:ext cx="7688400" cy="15186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3600"/>
              <a:buNone/>
              <a:defRPr sz="3600">
                <a:solidFill>
                  <a:schemeClr val="l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p:txBody>
      </p:sp>
      <p:sp>
        <p:nvSpPr>
          <p:cNvPr id="22" name="Google Shape;22;p14"/>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23" name="Shape 23"/>
        <p:cNvGrpSpPr/>
        <p:nvPr/>
      </p:nvGrpSpPr>
      <p:grpSpPr>
        <a:xfrm>
          <a:off x="0" y="0"/>
          <a:ext cx="0" cy="0"/>
          <a:chOff x="0" y="0"/>
          <a:chExt cx="0" cy="0"/>
        </a:xfrm>
      </p:grpSpPr>
      <p:grpSp>
        <p:nvGrpSpPr>
          <p:cNvPr id="24" name="Google Shape;24;p15"/>
          <p:cNvGrpSpPr/>
          <p:nvPr/>
        </p:nvGrpSpPr>
        <p:grpSpPr>
          <a:xfrm>
            <a:off x="830392" y="4169130"/>
            <a:ext cx="745763" cy="45826"/>
            <a:chOff x="4580561" y="2589004"/>
            <a:chExt cx="1064464" cy="25200"/>
          </a:xfrm>
        </p:grpSpPr>
        <p:sp>
          <p:nvSpPr>
            <p:cNvPr id="25" name="Google Shape;25;p15"/>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 name="Google Shape;26;p15"/>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7" name="Google Shape;27;p15"/>
          <p:cNvSpPr txBox="1"/>
          <p:nvPr>
            <p:ph type="title"/>
          </p:nvPr>
        </p:nvSpPr>
        <p:spPr>
          <a:xfrm>
            <a:off x="729450" y="864300"/>
            <a:ext cx="7021200" cy="29850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Clr>
                <a:schemeClr val="lt1"/>
              </a:buClr>
              <a:buSzPts val="3600"/>
              <a:buNone/>
              <a:defRPr sz="3600">
                <a:solidFill>
                  <a:schemeClr val="l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p:txBody>
      </p:sp>
      <p:sp>
        <p:nvSpPr>
          <p:cNvPr id="28" name="Google Shape;28;p15"/>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9" name="Shape 29"/>
        <p:cNvGrpSpPr/>
        <p:nvPr/>
      </p:nvGrpSpPr>
      <p:grpSpPr>
        <a:xfrm>
          <a:off x="0" y="0"/>
          <a:ext cx="0" cy="0"/>
          <a:chOff x="0" y="0"/>
          <a:chExt cx="0" cy="0"/>
        </a:xfrm>
      </p:grpSpPr>
      <p:sp>
        <p:nvSpPr>
          <p:cNvPr id="30" name="Google Shape;30;p1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1" name="Google Shape;31;p16"/>
          <p:cNvGrpSpPr/>
          <p:nvPr/>
        </p:nvGrpSpPr>
        <p:grpSpPr>
          <a:xfrm>
            <a:off x="830392" y="1191256"/>
            <a:ext cx="745763" cy="45826"/>
            <a:chOff x="4580561" y="2589004"/>
            <a:chExt cx="1064464" cy="25200"/>
          </a:xfrm>
        </p:grpSpPr>
        <p:sp>
          <p:nvSpPr>
            <p:cNvPr id="32" name="Google Shape;32;p1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 name="Google Shape;33;p1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4" name="Google Shape;34;p16"/>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600"/>
              <a:buNone/>
              <a:defRPr sz="2600"/>
            </a:lvl1pPr>
            <a:lvl2pPr lvl="1" algn="l">
              <a:lnSpc>
                <a:spcPct val="100000"/>
              </a:lnSpc>
              <a:spcBef>
                <a:spcPts val="0"/>
              </a:spcBef>
              <a:spcAft>
                <a:spcPts val="0"/>
              </a:spcAft>
              <a:buSzPts val="2600"/>
              <a:buNone/>
              <a:defRPr sz="2600"/>
            </a:lvl2pPr>
            <a:lvl3pPr lvl="2" algn="l">
              <a:lnSpc>
                <a:spcPct val="100000"/>
              </a:lnSpc>
              <a:spcBef>
                <a:spcPts val="0"/>
              </a:spcBef>
              <a:spcAft>
                <a:spcPts val="0"/>
              </a:spcAft>
              <a:buSzPts val="2600"/>
              <a:buNone/>
              <a:defRPr sz="2600"/>
            </a:lvl3pPr>
            <a:lvl4pPr lvl="3" algn="l">
              <a:lnSpc>
                <a:spcPct val="100000"/>
              </a:lnSpc>
              <a:spcBef>
                <a:spcPts val="0"/>
              </a:spcBef>
              <a:spcAft>
                <a:spcPts val="0"/>
              </a:spcAft>
              <a:buSzPts val="2600"/>
              <a:buNone/>
              <a:defRPr sz="2600"/>
            </a:lvl4pPr>
            <a:lvl5pPr lvl="4" algn="l">
              <a:lnSpc>
                <a:spcPct val="100000"/>
              </a:lnSpc>
              <a:spcBef>
                <a:spcPts val="0"/>
              </a:spcBef>
              <a:spcAft>
                <a:spcPts val="0"/>
              </a:spcAft>
              <a:buSzPts val="2600"/>
              <a:buNone/>
              <a:defRPr sz="2600"/>
            </a:lvl5pPr>
            <a:lvl6pPr lvl="5" algn="l">
              <a:lnSpc>
                <a:spcPct val="100000"/>
              </a:lnSpc>
              <a:spcBef>
                <a:spcPts val="0"/>
              </a:spcBef>
              <a:spcAft>
                <a:spcPts val="0"/>
              </a:spcAft>
              <a:buSzPts val="2600"/>
              <a:buNone/>
              <a:defRPr sz="2600"/>
            </a:lvl6pPr>
            <a:lvl7pPr lvl="6" algn="l">
              <a:lnSpc>
                <a:spcPct val="100000"/>
              </a:lnSpc>
              <a:spcBef>
                <a:spcPts val="0"/>
              </a:spcBef>
              <a:spcAft>
                <a:spcPts val="0"/>
              </a:spcAft>
              <a:buSzPts val="2600"/>
              <a:buNone/>
              <a:defRPr sz="2600"/>
            </a:lvl7pPr>
            <a:lvl8pPr lvl="7" algn="l">
              <a:lnSpc>
                <a:spcPct val="100000"/>
              </a:lnSpc>
              <a:spcBef>
                <a:spcPts val="0"/>
              </a:spcBef>
              <a:spcAft>
                <a:spcPts val="0"/>
              </a:spcAft>
              <a:buSzPts val="2600"/>
              <a:buNone/>
              <a:defRPr sz="2600"/>
            </a:lvl8pPr>
            <a:lvl9pPr lvl="8" algn="l">
              <a:lnSpc>
                <a:spcPct val="100000"/>
              </a:lnSpc>
              <a:spcBef>
                <a:spcPts val="0"/>
              </a:spcBef>
              <a:spcAft>
                <a:spcPts val="0"/>
              </a:spcAft>
              <a:buSzPts val="2600"/>
              <a:buNone/>
              <a:defRPr sz="2600"/>
            </a:lvl9pPr>
          </a:lstStyle>
          <a:p/>
        </p:txBody>
      </p:sp>
      <p:sp>
        <p:nvSpPr>
          <p:cNvPr id="35" name="Google Shape;35;p16"/>
          <p:cNvSpPr txBox="1"/>
          <p:nvPr>
            <p:ph idx="1" type="body"/>
          </p:nvPr>
        </p:nvSpPr>
        <p:spPr>
          <a:xfrm>
            <a:off x="729450" y="2078875"/>
            <a:ext cx="7688700" cy="22611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36" name="Google Shape;36;p16"/>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7" name="Shape 37"/>
        <p:cNvGrpSpPr/>
        <p:nvPr/>
      </p:nvGrpSpPr>
      <p:grpSpPr>
        <a:xfrm>
          <a:off x="0" y="0"/>
          <a:ext cx="0" cy="0"/>
          <a:chOff x="0" y="0"/>
          <a:chExt cx="0" cy="0"/>
        </a:xfrm>
      </p:grpSpPr>
      <p:sp>
        <p:nvSpPr>
          <p:cNvPr id="38" name="Google Shape;38;p1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9" name="Google Shape;39;p17"/>
          <p:cNvGrpSpPr/>
          <p:nvPr/>
        </p:nvGrpSpPr>
        <p:grpSpPr>
          <a:xfrm>
            <a:off x="830392" y="1191256"/>
            <a:ext cx="745763" cy="45826"/>
            <a:chOff x="4580561" y="2589004"/>
            <a:chExt cx="1064464" cy="25200"/>
          </a:xfrm>
        </p:grpSpPr>
        <p:sp>
          <p:nvSpPr>
            <p:cNvPr id="40" name="Google Shape;40;p1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 name="Google Shape;41;p1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2" name="Google Shape;42;p17"/>
          <p:cNvSpPr txBox="1"/>
          <p:nvPr>
            <p:ph type="title"/>
          </p:nvPr>
        </p:nvSpPr>
        <p:spPr>
          <a:xfrm>
            <a:off x="729450" y="1318650"/>
            <a:ext cx="7688400" cy="5352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600"/>
              <a:buNone/>
              <a:defRPr sz="2600"/>
            </a:lvl1pPr>
            <a:lvl2pPr lvl="1" algn="l">
              <a:lnSpc>
                <a:spcPct val="100000"/>
              </a:lnSpc>
              <a:spcBef>
                <a:spcPts val="0"/>
              </a:spcBef>
              <a:spcAft>
                <a:spcPts val="0"/>
              </a:spcAft>
              <a:buSzPts val="2600"/>
              <a:buNone/>
              <a:defRPr sz="2600"/>
            </a:lvl2pPr>
            <a:lvl3pPr lvl="2" algn="l">
              <a:lnSpc>
                <a:spcPct val="100000"/>
              </a:lnSpc>
              <a:spcBef>
                <a:spcPts val="0"/>
              </a:spcBef>
              <a:spcAft>
                <a:spcPts val="0"/>
              </a:spcAft>
              <a:buSzPts val="2600"/>
              <a:buNone/>
              <a:defRPr sz="2600"/>
            </a:lvl3pPr>
            <a:lvl4pPr lvl="3" algn="l">
              <a:lnSpc>
                <a:spcPct val="100000"/>
              </a:lnSpc>
              <a:spcBef>
                <a:spcPts val="0"/>
              </a:spcBef>
              <a:spcAft>
                <a:spcPts val="0"/>
              </a:spcAft>
              <a:buSzPts val="2600"/>
              <a:buNone/>
              <a:defRPr sz="2600"/>
            </a:lvl4pPr>
            <a:lvl5pPr lvl="4" algn="l">
              <a:lnSpc>
                <a:spcPct val="100000"/>
              </a:lnSpc>
              <a:spcBef>
                <a:spcPts val="0"/>
              </a:spcBef>
              <a:spcAft>
                <a:spcPts val="0"/>
              </a:spcAft>
              <a:buSzPts val="2600"/>
              <a:buNone/>
              <a:defRPr sz="2600"/>
            </a:lvl5pPr>
            <a:lvl6pPr lvl="5" algn="l">
              <a:lnSpc>
                <a:spcPct val="100000"/>
              </a:lnSpc>
              <a:spcBef>
                <a:spcPts val="0"/>
              </a:spcBef>
              <a:spcAft>
                <a:spcPts val="0"/>
              </a:spcAft>
              <a:buSzPts val="2600"/>
              <a:buNone/>
              <a:defRPr sz="2600"/>
            </a:lvl6pPr>
            <a:lvl7pPr lvl="6" algn="l">
              <a:lnSpc>
                <a:spcPct val="100000"/>
              </a:lnSpc>
              <a:spcBef>
                <a:spcPts val="0"/>
              </a:spcBef>
              <a:spcAft>
                <a:spcPts val="0"/>
              </a:spcAft>
              <a:buSzPts val="2600"/>
              <a:buNone/>
              <a:defRPr sz="2600"/>
            </a:lvl7pPr>
            <a:lvl8pPr lvl="7" algn="l">
              <a:lnSpc>
                <a:spcPct val="100000"/>
              </a:lnSpc>
              <a:spcBef>
                <a:spcPts val="0"/>
              </a:spcBef>
              <a:spcAft>
                <a:spcPts val="0"/>
              </a:spcAft>
              <a:buSzPts val="2600"/>
              <a:buNone/>
              <a:defRPr sz="2600"/>
            </a:lvl8pPr>
            <a:lvl9pPr lvl="8" algn="l">
              <a:lnSpc>
                <a:spcPct val="100000"/>
              </a:lnSpc>
              <a:spcBef>
                <a:spcPts val="0"/>
              </a:spcBef>
              <a:spcAft>
                <a:spcPts val="0"/>
              </a:spcAft>
              <a:buSzPts val="2600"/>
              <a:buNone/>
              <a:defRPr sz="2600"/>
            </a:lvl9pPr>
          </a:lstStyle>
          <a:p/>
        </p:txBody>
      </p:sp>
      <p:sp>
        <p:nvSpPr>
          <p:cNvPr id="43" name="Google Shape;43;p17"/>
          <p:cNvSpPr txBox="1"/>
          <p:nvPr>
            <p:ph idx="1" type="body"/>
          </p:nvPr>
        </p:nvSpPr>
        <p:spPr>
          <a:xfrm>
            <a:off x="729325" y="2078875"/>
            <a:ext cx="3774300" cy="22611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44" name="Google Shape;44;p17"/>
          <p:cNvSpPr txBox="1"/>
          <p:nvPr>
            <p:ph idx="2" type="body"/>
          </p:nvPr>
        </p:nvSpPr>
        <p:spPr>
          <a:xfrm>
            <a:off x="4643604" y="2078875"/>
            <a:ext cx="3774300" cy="22611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45" name="Google Shape;45;p17"/>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6" name="Shape 46"/>
        <p:cNvGrpSpPr/>
        <p:nvPr/>
      </p:nvGrpSpPr>
      <p:grpSpPr>
        <a:xfrm>
          <a:off x="0" y="0"/>
          <a:ext cx="0" cy="0"/>
          <a:chOff x="0" y="0"/>
          <a:chExt cx="0" cy="0"/>
        </a:xfrm>
      </p:grpSpPr>
      <p:sp>
        <p:nvSpPr>
          <p:cNvPr id="47" name="Google Shape;47;p18"/>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8" name="Google Shape;48;p18"/>
          <p:cNvGrpSpPr/>
          <p:nvPr/>
        </p:nvGrpSpPr>
        <p:grpSpPr>
          <a:xfrm>
            <a:off x="830392" y="1191256"/>
            <a:ext cx="745763" cy="45826"/>
            <a:chOff x="4580561" y="2589004"/>
            <a:chExt cx="1064464" cy="25200"/>
          </a:xfrm>
        </p:grpSpPr>
        <p:sp>
          <p:nvSpPr>
            <p:cNvPr id="49" name="Google Shape;49;p18"/>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 name="Google Shape;50;p18"/>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1" name="Google Shape;51;p18"/>
          <p:cNvSpPr txBox="1"/>
          <p:nvPr>
            <p:ph type="title"/>
          </p:nvPr>
        </p:nvSpPr>
        <p:spPr>
          <a:xfrm>
            <a:off x="729450" y="1318650"/>
            <a:ext cx="7688400" cy="5352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600"/>
              <a:buNone/>
              <a:defRPr sz="2600"/>
            </a:lvl1pPr>
            <a:lvl2pPr lvl="1" algn="l">
              <a:lnSpc>
                <a:spcPct val="100000"/>
              </a:lnSpc>
              <a:spcBef>
                <a:spcPts val="0"/>
              </a:spcBef>
              <a:spcAft>
                <a:spcPts val="0"/>
              </a:spcAft>
              <a:buSzPts val="2600"/>
              <a:buNone/>
              <a:defRPr sz="2600"/>
            </a:lvl2pPr>
            <a:lvl3pPr lvl="2" algn="l">
              <a:lnSpc>
                <a:spcPct val="100000"/>
              </a:lnSpc>
              <a:spcBef>
                <a:spcPts val="0"/>
              </a:spcBef>
              <a:spcAft>
                <a:spcPts val="0"/>
              </a:spcAft>
              <a:buSzPts val="2600"/>
              <a:buNone/>
              <a:defRPr sz="2600"/>
            </a:lvl3pPr>
            <a:lvl4pPr lvl="3" algn="l">
              <a:lnSpc>
                <a:spcPct val="100000"/>
              </a:lnSpc>
              <a:spcBef>
                <a:spcPts val="0"/>
              </a:spcBef>
              <a:spcAft>
                <a:spcPts val="0"/>
              </a:spcAft>
              <a:buSzPts val="2600"/>
              <a:buNone/>
              <a:defRPr sz="2600"/>
            </a:lvl4pPr>
            <a:lvl5pPr lvl="4" algn="l">
              <a:lnSpc>
                <a:spcPct val="100000"/>
              </a:lnSpc>
              <a:spcBef>
                <a:spcPts val="0"/>
              </a:spcBef>
              <a:spcAft>
                <a:spcPts val="0"/>
              </a:spcAft>
              <a:buSzPts val="2600"/>
              <a:buNone/>
              <a:defRPr sz="2600"/>
            </a:lvl5pPr>
            <a:lvl6pPr lvl="5" algn="l">
              <a:lnSpc>
                <a:spcPct val="100000"/>
              </a:lnSpc>
              <a:spcBef>
                <a:spcPts val="0"/>
              </a:spcBef>
              <a:spcAft>
                <a:spcPts val="0"/>
              </a:spcAft>
              <a:buSzPts val="2600"/>
              <a:buNone/>
              <a:defRPr sz="2600"/>
            </a:lvl6pPr>
            <a:lvl7pPr lvl="6" algn="l">
              <a:lnSpc>
                <a:spcPct val="100000"/>
              </a:lnSpc>
              <a:spcBef>
                <a:spcPts val="0"/>
              </a:spcBef>
              <a:spcAft>
                <a:spcPts val="0"/>
              </a:spcAft>
              <a:buSzPts val="2600"/>
              <a:buNone/>
              <a:defRPr sz="2600"/>
            </a:lvl7pPr>
            <a:lvl8pPr lvl="7" algn="l">
              <a:lnSpc>
                <a:spcPct val="100000"/>
              </a:lnSpc>
              <a:spcBef>
                <a:spcPts val="0"/>
              </a:spcBef>
              <a:spcAft>
                <a:spcPts val="0"/>
              </a:spcAft>
              <a:buSzPts val="2600"/>
              <a:buNone/>
              <a:defRPr sz="2600"/>
            </a:lvl8pPr>
            <a:lvl9pPr lvl="8" algn="l">
              <a:lnSpc>
                <a:spcPct val="100000"/>
              </a:lnSpc>
              <a:spcBef>
                <a:spcPts val="0"/>
              </a:spcBef>
              <a:spcAft>
                <a:spcPts val="0"/>
              </a:spcAft>
              <a:buSzPts val="2600"/>
              <a:buNone/>
              <a:defRPr sz="2600"/>
            </a:lvl9pPr>
          </a:lstStyle>
          <a:p/>
        </p:txBody>
      </p:sp>
      <p:sp>
        <p:nvSpPr>
          <p:cNvPr id="52" name="Google Shape;52;p18"/>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53" name="Shape 53"/>
        <p:cNvGrpSpPr/>
        <p:nvPr/>
      </p:nvGrpSpPr>
      <p:grpSpPr>
        <a:xfrm>
          <a:off x="0" y="0"/>
          <a:ext cx="0" cy="0"/>
          <a:chOff x="0" y="0"/>
          <a:chExt cx="0" cy="0"/>
        </a:xfrm>
      </p:grpSpPr>
      <p:sp>
        <p:nvSpPr>
          <p:cNvPr id="54" name="Google Shape;54;p19"/>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5" name="Google Shape;55;p19"/>
          <p:cNvGrpSpPr/>
          <p:nvPr/>
        </p:nvGrpSpPr>
        <p:grpSpPr>
          <a:xfrm>
            <a:off x="830392" y="1191256"/>
            <a:ext cx="745763" cy="45826"/>
            <a:chOff x="4580561" y="2589004"/>
            <a:chExt cx="1064464" cy="25200"/>
          </a:xfrm>
        </p:grpSpPr>
        <p:sp>
          <p:nvSpPr>
            <p:cNvPr id="56" name="Google Shape;56;p1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 name="Google Shape;57;p1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8" name="Google Shape;58;p19"/>
          <p:cNvSpPr txBox="1"/>
          <p:nvPr>
            <p:ph type="title"/>
          </p:nvPr>
        </p:nvSpPr>
        <p:spPr>
          <a:xfrm>
            <a:off x="730000" y="1318650"/>
            <a:ext cx="3300900" cy="1381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600"/>
              <a:buNone/>
              <a:defRPr sz="2600"/>
            </a:lvl1pPr>
            <a:lvl2pPr lvl="1" algn="l">
              <a:lnSpc>
                <a:spcPct val="100000"/>
              </a:lnSpc>
              <a:spcBef>
                <a:spcPts val="0"/>
              </a:spcBef>
              <a:spcAft>
                <a:spcPts val="0"/>
              </a:spcAft>
              <a:buSzPts val="2600"/>
              <a:buNone/>
              <a:defRPr sz="2600"/>
            </a:lvl2pPr>
            <a:lvl3pPr lvl="2" algn="l">
              <a:lnSpc>
                <a:spcPct val="100000"/>
              </a:lnSpc>
              <a:spcBef>
                <a:spcPts val="0"/>
              </a:spcBef>
              <a:spcAft>
                <a:spcPts val="0"/>
              </a:spcAft>
              <a:buSzPts val="2600"/>
              <a:buNone/>
              <a:defRPr sz="2600"/>
            </a:lvl3pPr>
            <a:lvl4pPr lvl="3" algn="l">
              <a:lnSpc>
                <a:spcPct val="100000"/>
              </a:lnSpc>
              <a:spcBef>
                <a:spcPts val="0"/>
              </a:spcBef>
              <a:spcAft>
                <a:spcPts val="0"/>
              </a:spcAft>
              <a:buSzPts val="2600"/>
              <a:buNone/>
              <a:defRPr sz="2600"/>
            </a:lvl4pPr>
            <a:lvl5pPr lvl="4" algn="l">
              <a:lnSpc>
                <a:spcPct val="100000"/>
              </a:lnSpc>
              <a:spcBef>
                <a:spcPts val="0"/>
              </a:spcBef>
              <a:spcAft>
                <a:spcPts val="0"/>
              </a:spcAft>
              <a:buSzPts val="2600"/>
              <a:buNone/>
              <a:defRPr sz="2600"/>
            </a:lvl5pPr>
            <a:lvl6pPr lvl="5" algn="l">
              <a:lnSpc>
                <a:spcPct val="100000"/>
              </a:lnSpc>
              <a:spcBef>
                <a:spcPts val="0"/>
              </a:spcBef>
              <a:spcAft>
                <a:spcPts val="0"/>
              </a:spcAft>
              <a:buSzPts val="2600"/>
              <a:buNone/>
              <a:defRPr sz="2600"/>
            </a:lvl6pPr>
            <a:lvl7pPr lvl="6" algn="l">
              <a:lnSpc>
                <a:spcPct val="100000"/>
              </a:lnSpc>
              <a:spcBef>
                <a:spcPts val="0"/>
              </a:spcBef>
              <a:spcAft>
                <a:spcPts val="0"/>
              </a:spcAft>
              <a:buSzPts val="2600"/>
              <a:buNone/>
              <a:defRPr sz="2600"/>
            </a:lvl7pPr>
            <a:lvl8pPr lvl="7" algn="l">
              <a:lnSpc>
                <a:spcPct val="100000"/>
              </a:lnSpc>
              <a:spcBef>
                <a:spcPts val="0"/>
              </a:spcBef>
              <a:spcAft>
                <a:spcPts val="0"/>
              </a:spcAft>
              <a:buSzPts val="2600"/>
              <a:buNone/>
              <a:defRPr sz="2600"/>
            </a:lvl8pPr>
            <a:lvl9pPr lvl="8" algn="l">
              <a:lnSpc>
                <a:spcPct val="100000"/>
              </a:lnSpc>
              <a:spcBef>
                <a:spcPts val="0"/>
              </a:spcBef>
              <a:spcAft>
                <a:spcPts val="0"/>
              </a:spcAft>
              <a:buSzPts val="2600"/>
              <a:buNone/>
              <a:defRPr sz="2600"/>
            </a:lvl9pPr>
          </a:lstStyle>
          <a:p/>
        </p:txBody>
      </p:sp>
      <p:sp>
        <p:nvSpPr>
          <p:cNvPr id="59" name="Google Shape;59;p19"/>
          <p:cNvSpPr txBox="1"/>
          <p:nvPr>
            <p:ph idx="1" type="body"/>
          </p:nvPr>
        </p:nvSpPr>
        <p:spPr>
          <a:xfrm>
            <a:off x="721225" y="2781725"/>
            <a:ext cx="3300900" cy="15975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60" name="Google Shape;60;p19"/>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20"/>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3" name="Google Shape;63;p20"/>
          <p:cNvGrpSpPr/>
          <p:nvPr/>
        </p:nvGrpSpPr>
        <p:grpSpPr>
          <a:xfrm>
            <a:off x="830392" y="1191256"/>
            <a:ext cx="745763" cy="45826"/>
            <a:chOff x="4580561" y="2589004"/>
            <a:chExt cx="1064464" cy="25200"/>
          </a:xfrm>
        </p:grpSpPr>
        <p:sp>
          <p:nvSpPr>
            <p:cNvPr id="64" name="Google Shape;64;p20"/>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 name="Google Shape;65;p20"/>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6" name="Google Shape;66;p20"/>
          <p:cNvSpPr txBox="1"/>
          <p:nvPr>
            <p:ph type="title"/>
          </p:nvPr>
        </p:nvSpPr>
        <p:spPr>
          <a:xfrm>
            <a:off x="730000" y="1318650"/>
            <a:ext cx="3300900" cy="16872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600"/>
              <a:buNone/>
              <a:defRPr sz="2600"/>
            </a:lvl1pPr>
            <a:lvl2pPr lvl="1" algn="l">
              <a:lnSpc>
                <a:spcPct val="100000"/>
              </a:lnSpc>
              <a:spcBef>
                <a:spcPts val="0"/>
              </a:spcBef>
              <a:spcAft>
                <a:spcPts val="0"/>
              </a:spcAft>
              <a:buSzPts val="2600"/>
              <a:buNone/>
              <a:defRPr sz="2600"/>
            </a:lvl2pPr>
            <a:lvl3pPr lvl="2" algn="l">
              <a:lnSpc>
                <a:spcPct val="100000"/>
              </a:lnSpc>
              <a:spcBef>
                <a:spcPts val="0"/>
              </a:spcBef>
              <a:spcAft>
                <a:spcPts val="0"/>
              </a:spcAft>
              <a:buSzPts val="2600"/>
              <a:buNone/>
              <a:defRPr sz="2600"/>
            </a:lvl3pPr>
            <a:lvl4pPr lvl="3" algn="l">
              <a:lnSpc>
                <a:spcPct val="100000"/>
              </a:lnSpc>
              <a:spcBef>
                <a:spcPts val="0"/>
              </a:spcBef>
              <a:spcAft>
                <a:spcPts val="0"/>
              </a:spcAft>
              <a:buSzPts val="2600"/>
              <a:buNone/>
              <a:defRPr sz="2600"/>
            </a:lvl4pPr>
            <a:lvl5pPr lvl="4" algn="l">
              <a:lnSpc>
                <a:spcPct val="100000"/>
              </a:lnSpc>
              <a:spcBef>
                <a:spcPts val="0"/>
              </a:spcBef>
              <a:spcAft>
                <a:spcPts val="0"/>
              </a:spcAft>
              <a:buSzPts val="2600"/>
              <a:buNone/>
              <a:defRPr sz="2600"/>
            </a:lvl5pPr>
            <a:lvl6pPr lvl="5" algn="l">
              <a:lnSpc>
                <a:spcPct val="100000"/>
              </a:lnSpc>
              <a:spcBef>
                <a:spcPts val="0"/>
              </a:spcBef>
              <a:spcAft>
                <a:spcPts val="0"/>
              </a:spcAft>
              <a:buSzPts val="2600"/>
              <a:buNone/>
              <a:defRPr sz="2600"/>
            </a:lvl6pPr>
            <a:lvl7pPr lvl="6" algn="l">
              <a:lnSpc>
                <a:spcPct val="100000"/>
              </a:lnSpc>
              <a:spcBef>
                <a:spcPts val="0"/>
              </a:spcBef>
              <a:spcAft>
                <a:spcPts val="0"/>
              </a:spcAft>
              <a:buSzPts val="2600"/>
              <a:buNone/>
              <a:defRPr sz="2600"/>
            </a:lvl7pPr>
            <a:lvl8pPr lvl="7" algn="l">
              <a:lnSpc>
                <a:spcPct val="100000"/>
              </a:lnSpc>
              <a:spcBef>
                <a:spcPts val="0"/>
              </a:spcBef>
              <a:spcAft>
                <a:spcPts val="0"/>
              </a:spcAft>
              <a:buSzPts val="2600"/>
              <a:buNone/>
              <a:defRPr sz="2600"/>
            </a:lvl8pPr>
            <a:lvl9pPr lvl="8" algn="l">
              <a:lnSpc>
                <a:spcPct val="100000"/>
              </a:lnSpc>
              <a:spcBef>
                <a:spcPts val="0"/>
              </a:spcBef>
              <a:spcAft>
                <a:spcPts val="0"/>
              </a:spcAft>
              <a:buSzPts val="2600"/>
              <a:buNone/>
              <a:defRPr sz="2600"/>
            </a:lvl9pPr>
          </a:lstStyle>
          <a:p/>
        </p:txBody>
      </p:sp>
      <p:sp>
        <p:nvSpPr>
          <p:cNvPr id="67" name="Google Shape;67;p20"/>
          <p:cNvSpPr txBox="1"/>
          <p:nvPr>
            <p:ph idx="1" type="subTitle"/>
          </p:nvPr>
        </p:nvSpPr>
        <p:spPr>
          <a:xfrm>
            <a:off x="724950" y="3161525"/>
            <a:ext cx="3300900" cy="7590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sp>
        <p:nvSpPr>
          <p:cNvPr id="68" name="Google Shape;68;p20"/>
          <p:cNvSpPr txBox="1"/>
          <p:nvPr>
            <p:ph idx="2" type="body"/>
          </p:nvPr>
        </p:nvSpPr>
        <p:spPr>
          <a:xfrm>
            <a:off x="5174225" y="1352625"/>
            <a:ext cx="3374400" cy="30255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69" name="Google Shape;69;p20"/>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21"/>
          <p:cNvSpPr txBox="1"/>
          <p:nvPr>
            <p:ph idx="1" type="body"/>
          </p:nvPr>
        </p:nvSpPr>
        <p:spPr>
          <a:xfrm>
            <a:off x="724950" y="4372551"/>
            <a:ext cx="7697400" cy="4605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300"/>
              <a:buNone/>
              <a:defRPr/>
            </a:lvl1pPr>
          </a:lstStyle>
          <a:p/>
        </p:txBody>
      </p:sp>
      <p:sp>
        <p:nvSpPr>
          <p:cNvPr id="72" name="Google Shape;72;p2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2"/>
              </a:buClr>
              <a:buSzPts val="2800"/>
              <a:buFont typeface="Raleway"/>
              <a:buNone/>
              <a:defRPr b="1" i="0" sz="2800" u="none" cap="none" strike="noStrike">
                <a:solidFill>
                  <a:schemeClr val="dk2"/>
                </a:solidFill>
                <a:latin typeface="Raleway"/>
                <a:ea typeface="Raleway"/>
                <a:cs typeface="Raleway"/>
                <a:sym typeface="Raleway"/>
              </a:defRPr>
            </a:lvl1pPr>
            <a:lvl2pPr lvl="1" marR="0" rtl="0" algn="l">
              <a:lnSpc>
                <a:spcPct val="100000"/>
              </a:lnSpc>
              <a:spcBef>
                <a:spcPts val="0"/>
              </a:spcBef>
              <a:spcAft>
                <a:spcPts val="0"/>
              </a:spcAft>
              <a:buClr>
                <a:schemeClr val="dk2"/>
              </a:buClr>
              <a:buSzPts val="2800"/>
              <a:buFont typeface="Raleway"/>
              <a:buNone/>
              <a:defRPr b="1" i="0" sz="2800" u="none" cap="none" strike="noStrike">
                <a:solidFill>
                  <a:schemeClr val="dk2"/>
                </a:solidFill>
                <a:latin typeface="Raleway"/>
                <a:ea typeface="Raleway"/>
                <a:cs typeface="Raleway"/>
                <a:sym typeface="Raleway"/>
              </a:defRPr>
            </a:lvl2pPr>
            <a:lvl3pPr lvl="2" marR="0" rtl="0" algn="l">
              <a:lnSpc>
                <a:spcPct val="100000"/>
              </a:lnSpc>
              <a:spcBef>
                <a:spcPts val="0"/>
              </a:spcBef>
              <a:spcAft>
                <a:spcPts val="0"/>
              </a:spcAft>
              <a:buClr>
                <a:schemeClr val="dk2"/>
              </a:buClr>
              <a:buSzPts val="2800"/>
              <a:buFont typeface="Raleway"/>
              <a:buNone/>
              <a:defRPr b="1" i="0" sz="2800" u="none" cap="none" strike="noStrike">
                <a:solidFill>
                  <a:schemeClr val="dk2"/>
                </a:solidFill>
                <a:latin typeface="Raleway"/>
                <a:ea typeface="Raleway"/>
                <a:cs typeface="Raleway"/>
                <a:sym typeface="Raleway"/>
              </a:defRPr>
            </a:lvl3pPr>
            <a:lvl4pPr lvl="3" marR="0" rtl="0" algn="l">
              <a:lnSpc>
                <a:spcPct val="100000"/>
              </a:lnSpc>
              <a:spcBef>
                <a:spcPts val="0"/>
              </a:spcBef>
              <a:spcAft>
                <a:spcPts val="0"/>
              </a:spcAft>
              <a:buClr>
                <a:schemeClr val="dk2"/>
              </a:buClr>
              <a:buSzPts val="2800"/>
              <a:buFont typeface="Raleway"/>
              <a:buNone/>
              <a:defRPr b="1" i="0" sz="2800" u="none" cap="none" strike="noStrike">
                <a:solidFill>
                  <a:schemeClr val="dk2"/>
                </a:solidFill>
                <a:latin typeface="Raleway"/>
                <a:ea typeface="Raleway"/>
                <a:cs typeface="Raleway"/>
                <a:sym typeface="Raleway"/>
              </a:defRPr>
            </a:lvl4pPr>
            <a:lvl5pPr lvl="4" marR="0" rtl="0" algn="l">
              <a:lnSpc>
                <a:spcPct val="100000"/>
              </a:lnSpc>
              <a:spcBef>
                <a:spcPts val="0"/>
              </a:spcBef>
              <a:spcAft>
                <a:spcPts val="0"/>
              </a:spcAft>
              <a:buClr>
                <a:schemeClr val="dk2"/>
              </a:buClr>
              <a:buSzPts val="2800"/>
              <a:buFont typeface="Raleway"/>
              <a:buNone/>
              <a:defRPr b="1" i="0" sz="2800" u="none" cap="none" strike="noStrike">
                <a:solidFill>
                  <a:schemeClr val="dk2"/>
                </a:solidFill>
                <a:latin typeface="Raleway"/>
                <a:ea typeface="Raleway"/>
                <a:cs typeface="Raleway"/>
                <a:sym typeface="Raleway"/>
              </a:defRPr>
            </a:lvl5pPr>
            <a:lvl6pPr lvl="5" marR="0" rtl="0" algn="l">
              <a:lnSpc>
                <a:spcPct val="100000"/>
              </a:lnSpc>
              <a:spcBef>
                <a:spcPts val="0"/>
              </a:spcBef>
              <a:spcAft>
                <a:spcPts val="0"/>
              </a:spcAft>
              <a:buClr>
                <a:schemeClr val="dk2"/>
              </a:buClr>
              <a:buSzPts val="2800"/>
              <a:buFont typeface="Raleway"/>
              <a:buNone/>
              <a:defRPr b="1" i="0" sz="2800" u="none" cap="none" strike="noStrike">
                <a:solidFill>
                  <a:schemeClr val="dk2"/>
                </a:solidFill>
                <a:latin typeface="Raleway"/>
                <a:ea typeface="Raleway"/>
                <a:cs typeface="Raleway"/>
                <a:sym typeface="Raleway"/>
              </a:defRPr>
            </a:lvl6pPr>
            <a:lvl7pPr lvl="6" marR="0" rtl="0" algn="l">
              <a:lnSpc>
                <a:spcPct val="100000"/>
              </a:lnSpc>
              <a:spcBef>
                <a:spcPts val="0"/>
              </a:spcBef>
              <a:spcAft>
                <a:spcPts val="0"/>
              </a:spcAft>
              <a:buClr>
                <a:schemeClr val="dk2"/>
              </a:buClr>
              <a:buSzPts val="2800"/>
              <a:buFont typeface="Raleway"/>
              <a:buNone/>
              <a:defRPr b="1" i="0" sz="2800" u="none" cap="none" strike="noStrike">
                <a:solidFill>
                  <a:schemeClr val="dk2"/>
                </a:solidFill>
                <a:latin typeface="Raleway"/>
                <a:ea typeface="Raleway"/>
                <a:cs typeface="Raleway"/>
                <a:sym typeface="Raleway"/>
              </a:defRPr>
            </a:lvl7pPr>
            <a:lvl8pPr lvl="7" marR="0" rtl="0" algn="l">
              <a:lnSpc>
                <a:spcPct val="100000"/>
              </a:lnSpc>
              <a:spcBef>
                <a:spcPts val="0"/>
              </a:spcBef>
              <a:spcAft>
                <a:spcPts val="0"/>
              </a:spcAft>
              <a:buClr>
                <a:schemeClr val="dk2"/>
              </a:buClr>
              <a:buSzPts val="2800"/>
              <a:buFont typeface="Raleway"/>
              <a:buNone/>
              <a:defRPr b="1" i="0" sz="2800" u="none" cap="none" strike="noStrike">
                <a:solidFill>
                  <a:schemeClr val="dk2"/>
                </a:solidFill>
                <a:latin typeface="Raleway"/>
                <a:ea typeface="Raleway"/>
                <a:cs typeface="Raleway"/>
                <a:sym typeface="Raleway"/>
              </a:defRPr>
            </a:lvl8pPr>
            <a:lvl9pPr lvl="8" marR="0" rtl="0" algn="l">
              <a:lnSpc>
                <a:spcPct val="100000"/>
              </a:lnSpc>
              <a:spcBef>
                <a:spcPts val="0"/>
              </a:spcBef>
              <a:spcAft>
                <a:spcPts val="0"/>
              </a:spcAft>
              <a:buClr>
                <a:schemeClr val="dk2"/>
              </a:buClr>
              <a:buSzPts val="2800"/>
              <a:buFont typeface="Raleway"/>
              <a:buNone/>
              <a:defRPr b="1" i="0" sz="2800" u="none" cap="none" strike="noStrike">
                <a:solidFill>
                  <a:schemeClr val="dk2"/>
                </a:solidFill>
                <a:latin typeface="Raleway"/>
                <a:ea typeface="Raleway"/>
                <a:cs typeface="Raleway"/>
                <a:sym typeface="Raleway"/>
              </a:defRPr>
            </a:lvl9pPr>
          </a:lstStyle>
          <a:p/>
        </p:txBody>
      </p:sp>
      <p:sp>
        <p:nvSpPr>
          <p:cNvPr id="7" name="Google Shape;7;p1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marR="0" rtl="0" algn="l">
              <a:lnSpc>
                <a:spcPct val="115000"/>
              </a:lnSpc>
              <a:spcBef>
                <a:spcPts val="0"/>
              </a:spcBef>
              <a:spcAft>
                <a:spcPts val="0"/>
              </a:spcAft>
              <a:buClr>
                <a:schemeClr val="accent1"/>
              </a:buClr>
              <a:buSzPts val="1300"/>
              <a:buFont typeface="Lato"/>
              <a:buChar char="●"/>
              <a:defRPr b="0" i="0" sz="1300" u="none" cap="none" strike="noStrike">
                <a:solidFill>
                  <a:schemeClr val="accent1"/>
                </a:solidFill>
                <a:latin typeface="Lato"/>
                <a:ea typeface="Lato"/>
                <a:cs typeface="Lato"/>
                <a:sym typeface="Lato"/>
              </a:defRPr>
            </a:lvl1pPr>
            <a:lvl2pPr indent="-298450" lvl="1" marL="914400" marR="0" rtl="0" algn="l">
              <a:lnSpc>
                <a:spcPct val="115000"/>
              </a:lnSpc>
              <a:spcBef>
                <a:spcPts val="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2pPr>
            <a:lvl3pPr indent="-298450" lvl="2" marL="1371600" marR="0" rtl="0" algn="l">
              <a:lnSpc>
                <a:spcPct val="115000"/>
              </a:lnSpc>
              <a:spcBef>
                <a:spcPts val="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3pPr>
            <a:lvl4pPr indent="-298450" lvl="3" marL="1828800" marR="0" rtl="0" algn="l">
              <a:lnSpc>
                <a:spcPct val="115000"/>
              </a:lnSpc>
              <a:spcBef>
                <a:spcPts val="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4pPr>
            <a:lvl5pPr indent="-298450" lvl="4" marL="2286000" marR="0" rtl="0" algn="l">
              <a:lnSpc>
                <a:spcPct val="115000"/>
              </a:lnSpc>
              <a:spcBef>
                <a:spcPts val="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5pPr>
            <a:lvl6pPr indent="-298450" lvl="5" marL="2743200" marR="0" rtl="0" algn="l">
              <a:lnSpc>
                <a:spcPct val="115000"/>
              </a:lnSpc>
              <a:spcBef>
                <a:spcPts val="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6pPr>
            <a:lvl7pPr indent="-298450" lvl="6" marL="3200400" marR="0" rtl="0" algn="l">
              <a:lnSpc>
                <a:spcPct val="115000"/>
              </a:lnSpc>
              <a:spcBef>
                <a:spcPts val="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7pPr>
            <a:lvl8pPr indent="-298450" lvl="7" marL="3657600" marR="0" rtl="0" algn="l">
              <a:lnSpc>
                <a:spcPct val="115000"/>
              </a:lnSpc>
              <a:spcBef>
                <a:spcPts val="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8pPr>
            <a:lvl9pPr indent="-298450" lvl="8" marL="4114800" marR="0" rtl="0" algn="l">
              <a:lnSpc>
                <a:spcPct val="115000"/>
              </a:lnSpc>
              <a:spcBef>
                <a:spcPts val="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9pPr>
          </a:lstStyle>
          <a:p/>
        </p:txBody>
      </p:sp>
      <p:sp>
        <p:nvSpPr>
          <p:cNvPr id="8" name="Google Shape;8;p12"/>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mc:Choice Requires="p14">
      <p:transition spd="slow" p14:dur="10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2.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pic>
        <p:nvPicPr>
          <p:cNvPr id="86" name="Google Shape;86;p1"/>
          <p:cNvPicPr preferRelativeResize="0"/>
          <p:nvPr/>
        </p:nvPicPr>
        <p:blipFill>
          <a:blip r:embed="rId3">
            <a:alphaModFix/>
          </a:blip>
          <a:stretch>
            <a:fillRect/>
          </a:stretch>
        </p:blipFill>
        <p:spPr>
          <a:xfrm>
            <a:off x="5046375" y="2256650"/>
            <a:ext cx="3583498" cy="1990024"/>
          </a:xfrm>
          <a:prstGeom prst="rect">
            <a:avLst/>
          </a:prstGeom>
          <a:noFill/>
          <a:ln>
            <a:noFill/>
          </a:ln>
        </p:spPr>
      </p:pic>
      <p:pic>
        <p:nvPicPr>
          <p:cNvPr descr="Open Chromebook laptop computer" id="87" name="Google Shape;87;p1"/>
          <p:cNvPicPr preferRelativeResize="0"/>
          <p:nvPr/>
        </p:nvPicPr>
        <p:blipFill rotWithShape="1">
          <a:blip r:embed="rId4">
            <a:alphaModFix/>
          </a:blip>
          <a:srcRect b="0" l="-1739" r="1700" t="0"/>
          <a:stretch/>
        </p:blipFill>
        <p:spPr>
          <a:xfrm>
            <a:off x="4360775" y="1976250"/>
            <a:ext cx="4615602" cy="2774024"/>
          </a:xfrm>
          <a:prstGeom prst="rect">
            <a:avLst/>
          </a:prstGeom>
          <a:noFill/>
          <a:ln>
            <a:noFill/>
          </a:ln>
        </p:spPr>
      </p:pic>
      <p:sp>
        <p:nvSpPr>
          <p:cNvPr id="88" name="Google Shape;88;p1"/>
          <p:cNvSpPr txBox="1"/>
          <p:nvPr>
            <p:ph type="ctrTitle"/>
          </p:nvPr>
        </p:nvSpPr>
        <p:spPr>
          <a:xfrm>
            <a:off x="1902300" y="656013"/>
            <a:ext cx="5339400" cy="1446900"/>
          </a:xfrm>
          <a:prstGeom prst="rect">
            <a:avLst/>
          </a:prstGeom>
          <a:noFill/>
          <a:ln>
            <a:noFill/>
          </a:ln>
        </p:spPr>
        <p:txBody>
          <a:bodyPr anchorCtr="0" anchor="t" bIns="91425" lIns="91425" spcFirstLastPara="1" rIns="91425" wrap="square" tIns="91425">
            <a:normAutofit/>
          </a:bodyPr>
          <a:lstStyle/>
          <a:p>
            <a:pPr indent="0" lvl="0" marL="0" rtl="0" algn="ctr">
              <a:lnSpc>
                <a:spcPct val="115000"/>
              </a:lnSpc>
              <a:spcBef>
                <a:spcPts val="0"/>
              </a:spcBef>
              <a:spcAft>
                <a:spcPts val="0"/>
              </a:spcAft>
              <a:buSzPts val="4200"/>
              <a:buNone/>
            </a:pPr>
            <a:r>
              <a:rPr b="0" lang="en" sz="2400">
                <a:solidFill>
                  <a:srgbClr val="000000"/>
                </a:solidFill>
                <a:latin typeface="Georgia"/>
                <a:ea typeface="Georgia"/>
                <a:cs typeface="Georgia"/>
                <a:sym typeface="Georgia"/>
              </a:rPr>
              <a:t>Analysis on Energy Consumption </a:t>
            </a:r>
            <a:endParaRPr b="0" sz="2400">
              <a:solidFill>
                <a:srgbClr val="000000"/>
              </a:solidFill>
              <a:latin typeface="Georgia"/>
              <a:ea typeface="Georgia"/>
              <a:cs typeface="Georgia"/>
              <a:sym typeface="Georgia"/>
            </a:endParaRPr>
          </a:p>
          <a:p>
            <a:pPr indent="0" lvl="0" marL="0" rtl="0" algn="ctr">
              <a:lnSpc>
                <a:spcPct val="115000"/>
              </a:lnSpc>
              <a:spcBef>
                <a:spcPts val="300"/>
              </a:spcBef>
              <a:spcAft>
                <a:spcPts val="300"/>
              </a:spcAft>
              <a:buSzPts val="4200"/>
              <a:buNone/>
            </a:pPr>
            <a:r>
              <a:rPr b="0" lang="en" sz="1800">
                <a:solidFill>
                  <a:srgbClr val="000000"/>
                </a:solidFill>
                <a:latin typeface="Georgia"/>
                <a:ea typeface="Georgia"/>
                <a:cs typeface="Georgia"/>
                <a:sym typeface="Georgia"/>
              </a:rPr>
              <a:t>Mode of Transportations</a:t>
            </a:r>
            <a:r>
              <a:rPr b="0" lang="en" sz="2400">
                <a:solidFill>
                  <a:srgbClr val="000000"/>
                </a:solidFill>
                <a:latin typeface="Georgia"/>
                <a:ea typeface="Georgia"/>
                <a:cs typeface="Georgia"/>
                <a:sym typeface="Georgia"/>
              </a:rPr>
              <a:t> </a:t>
            </a:r>
            <a:endParaRPr sz="2400">
              <a:latin typeface="Georgia"/>
              <a:ea typeface="Georgia"/>
              <a:cs typeface="Georgia"/>
              <a:sym typeface="Georgia"/>
            </a:endParaRPr>
          </a:p>
        </p:txBody>
      </p:sp>
      <p:sp>
        <p:nvSpPr>
          <p:cNvPr id="89" name="Google Shape;89;p1"/>
          <p:cNvSpPr txBox="1"/>
          <p:nvPr>
            <p:ph idx="1" type="subTitle"/>
          </p:nvPr>
        </p:nvSpPr>
        <p:spPr>
          <a:xfrm>
            <a:off x="-123275" y="3472575"/>
            <a:ext cx="3787800" cy="18042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b="1" lang="en">
                <a:highlight>
                  <a:schemeClr val="lt1"/>
                </a:highlight>
                <a:latin typeface="Proxima Nova"/>
                <a:ea typeface="Proxima Nova"/>
                <a:cs typeface="Proxima Nova"/>
                <a:sym typeface="Proxima Nova"/>
              </a:rPr>
              <a:t>  Giri Manohar Vemula</a:t>
            </a:r>
            <a:endParaRPr b="1">
              <a:highlight>
                <a:schemeClr val="lt1"/>
              </a:highlight>
              <a:latin typeface="Proxima Nova"/>
              <a:ea typeface="Proxima Nova"/>
              <a:cs typeface="Proxima Nova"/>
              <a:sym typeface="Proxima Nova"/>
            </a:endParaRPr>
          </a:p>
          <a:p>
            <a:pPr indent="0" lvl="0" marL="0" rtl="0" algn="ctr">
              <a:lnSpc>
                <a:spcPct val="150000"/>
              </a:lnSpc>
              <a:spcBef>
                <a:spcPts val="0"/>
              </a:spcBef>
              <a:spcAft>
                <a:spcPts val="0"/>
              </a:spcAft>
              <a:buNone/>
            </a:pPr>
            <a:r>
              <a:rPr b="1" lang="en">
                <a:highlight>
                  <a:schemeClr val="lt1"/>
                </a:highlight>
                <a:latin typeface="Proxima Nova"/>
                <a:ea typeface="Proxima Nova"/>
                <a:cs typeface="Proxima Nova"/>
                <a:sym typeface="Proxima Nova"/>
              </a:rPr>
              <a:t>	  Gouru Karthikeya Reddy</a:t>
            </a:r>
            <a:endParaRPr b="1">
              <a:highlight>
                <a:schemeClr val="lt1"/>
              </a:highlight>
              <a:latin typeface="Proxima Nova"/>
              <a:ea typeface="Proxima Nova"/>
              <a:cs typeface="Proxima Nova"/>
              <a:sym typeface="Proxima Nova"/>
            </a:endParaRPr>
          </a:p>
          <a:p>
            <a:pPr indent="0" lvl="0" marL="0" rtl="0" algn="ctr">
              <a:lnSpc>
                <a:spcPct val="150000"/>
              </a:lnSpc>
              <a:spcBef>
                <a:spcPts val="0"/>
              </a:spcBef>
              <a:spcAft>
                <a:spcPts val="0"/>
              </a:spcAft>
              <a:buNone/>
            </a:pPr>
            <a:r>
              <a:rPr b="1" lang="en">
                <a:highlight>
                  <a:schemeClr val="lt1"/>
                </a:highlight>
                <a:latin typeface="Proxima Nova"/>
                <a:ea typeface="Proxima Nova"/>
                <a:cs typeface="Proxima Nova"/>
                <a:sym typeface="Proxima Nova"/>
              </a:rPr>
              <a:t>Mohammad Zaker</a:t>
            </a:r>
            <a:endParaRPr b="1">
              <a:highlight>
                <a:schemeClr val="lt1"/>
              </a:highlight>
              <a:latin typeface="Proxima Nova"/>
              <a:ea typeface="Proxima Nova"/>
              <a:cs typeface="Proxima Nova"/>
              <a:sym typeface="Proxima Nova"/>
            </a:endParaRPr>
          </a:p>
          <a:p>
            <a:pPr indent="0" lvl="0" marL="0" rtl="0" algn="ctr">
              <a:lnSpc>
                <a:spcPct val="150000"/>
              </a:lnSpc>
              <a:spcBef>
                <a:spcPts val="0"/>
              </a:spcBef>
              <a:spcAft>
                <a:spcPts val="0"/>
              </a:spcAft>
              <a:buSzPts val="1600"/>
              <a:buNone/>
            </a:pPr>
            <a:r>
              <a:rPr b="1" lang="en">
                <a:highlight>
                  <a:schemeClr val="lt1"/>
                </a:highlight>
                <a:latin typeface="Proxima Nova"/>
                <a:ea typeface="Proxima Nova"/>
                <a:cs typeface="Proxima Nova"/>
                <a:sym typeface="Proxima Nova"/>
              </a:rPr>
              <a:t>	  Prashanth Krishnamsetty</a:t>
            </a:r>
            <a:endParaRPr b="1">
              <a:highlight>
                <a:schemeClr val="lt1"/>
              </a:highlight>
              <a:latin typeface="Proxima Nova"/>
              <a:ea typeface="Proxima Nova"/>
              <a:cs typeface="Proxima Nova"/>
              <a:sym typeface="Proxima Nova"/>
            </a:endParaRPr>
          </a:p>
        </p:txBody>
      </p:sp>
      <p:sp>
        <p:nvSpPr>
          <p:cNvPr id="90" name="Google Shape;90;p1"/>
          <p:cNvSpPr txBox="1"/>
          <p:nvPr/>
        </p:nvSpPr>
        <p:spPr>
          <a:xfrm>
            <a:off x="3901975" y="3939300"/>
            <a:ext cx="4546200" cy="4770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900"/>
              <a:buFont typeface="Arial"/>
              <a:buNone/>
            </a:pPr>
            <a:r>
              <a:t/>
            </a:r>
            <a:endParaRPr b="1" i="0" sz="1900" u="none" cap="none" strike="noStrike">
              <a:solidFill>
                <a:srgbClr val="000000"/>
              </a:solidFill>
              <a:latin typeface="Times New Roman"/>
              <a:ea typeface="Times New Roman"/>
              <a:cs typeface="Times New Roman"/>
              <a:sym typeface="Times New Roman"/>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6"/>
        </a:solidFill>
      </p:bgPr>
    </p:bg>
    <p:spTree>
      <p:nvGrpSpPr>
        <p:cNvPr id="94" name="Shape 94"/>
        <p:cNvGrpSpPr/>
        <p:nvPr/>
      </p:nvGrpSpPr>
      <p:grpSpPr>
        <a:xfrm>
          <a:off x="0" y="0"/>
          <a:ext cx="0" cy="0"/>
          <a:chOff x="0" y="0"/>
          <a:chExt cx="0" cy="0"/>
        </a:xfrm>
      </p:grpSpPr>
      <p:sp>
        <p:nvSpPr>
          <p:cNvPr id="95" name="Google Shape;95;p4"/>
          <p:cNvSpPr txBox="1"/>
          <p:nvPr>
            <p:ph type="title"/>
          </p:nvPr>
        </p:nvSpPr>
        <p:spPr>
          <a:xfrm>
            <a:off x="421275" y="585275"/>
            <a:ext cx="6321600" cy="6354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600"/>
              <a:buNone/>
            </a:pPr>
            <a:r>
              <a:rPr lang="en" sz="2400"/>
              <a:t>Overview</a:t>
            </a:r>
            <a:endParaRPr sz="2400"/>
          </a:p>
        </p:txBody>
      </p:sp>
      <p:sp>
        <p:nvSpPr>
          <p:cNvPr id="96" name="Google Shape;96;p4"/>
          <p:cNvSpPr txBox="1"/>
          <p:nvPr/>
        </p:nvSpPr>
        <p:spPr>
          <a:xfrm>
            <a:off x="522750" y="1213525"/>
            <a:ext cx="8186700" cy="41262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1000"/>
              </a:spcBef>
              <a:spcAft>
                <a:spcPts val="0"/>
              </a:spcAft>
              <a:buSzPts val="1400"/>
              <a:buFont typeface="Times New Roman"/>
              <a:buChar char="●"/>
            </a:pPr>
            <a:r>
              <a:rPr lang="en">
                <a:latin typeface="Times New Roman"/>
                <a:ea typeface="Times New Roman"/>
                <a:cs typeface="Times New Roman"/>
                <a:sym typeface="Times New Roman"/>
              </a:rPr>
              <a:t>Over time, one of the most significant aspects of life that has been put in danger by the current way of life of travel is the pollution that is being produced. They are damaging the environment, and in certain parts of the world, the pollution is turning certain cities inadequate. There are many areas in China, India, and Iran where pollution created by factories and transportation is disrupting everyday life and posing a threat to health that is not limited to producing transient health problems, such as pneumonia or bronchitis. They also include discomforts such as nasal, throat, eye, and skin irritation. Additionally, air pollution can cause headaches, vertigo, and nausea. However, it is also creating an increase in serious diseases such as heart disease, lung cancer, and respiratory diseases, which can have long-term impacts on the residents of these locations.</a:t>
            </a:r>
            <a:endParaRPr>
              <a:latin typeface="Times New Roman"/>
              <a:ea typeface="Times New Roman"/>
              <a:cs typeface="Times New Roman"/>
              <a:sym typeface="Times New Roman"/>
            </a:endParaRPr>
          </a:p>
          <a:p>
            <a:pPr indent="-317500" lvl="0" marL="457200" rtl="0" algn="l">
              <a:lnSpc>
                <a:spcPct val="115000"/>
              </a:lnSpc>
              <a:spcBef>
                <a:spcPts val="1000"/>
              </a:spcBef>
              <a:spcAft>
                <a:spcPts val="0"/>
              </a:spcAft>
              <a:buSzPts val="1400"/>
              <a:buFont typeface="Times New Roman"/>
              <a:buChar char="●"/>
            </a:pPr>
            <a:r>
              <a:rPr lang="en">
                <a:latin typeface="Times New Roman"/>
                <a:ea typeface="Times New Roman"/>
                <a:cs typeface="Times New Roman"/>
                <a:sym typeface="Times New Roman"/>
              </a:rPr>
              <a:t>We chosen the dataset from the U.S. Census data and statistics from The Bureau of Transportation Statistics (BTS) that offers categorical data on Energy Consumption by Mode of Transportation. This information is one of the greatest resources for determining which forms of transportation cause the most pollution in the United States. By analyzing this data, we hope to determine whether we are considering the optimal modes of transportation.</a:t>
            </a:r>
            <a:endParaRPr>
              <a:latin typeface="Times New Roman"/>
              <a:ea typeface="Times New Roman"/>
              <a:cs typeface="Times New Roman"/>
              <a:sym typeface="Times New Roman"/>
            </a:endParaRPr>
          </a:p>
          <a:p>
            <a:pPr indent="0" lvl="0" marL="457200" marR="0" rtl="0" algn="l">
              <a:lnSpc>
                <a:spcPct val="100000"/>
              </a:lnSpc>
              <a:spcBef>
                <a:spcPts val="1000"/>
              </a:spcBef>
              <a:spcAft>
                <a:spcPts val="1000"/>
              </a:spcAft>
              <a:buNone/>
            </a:pPr>
            <a:r>
              <a:t/>
            </a:r>
            <a:endParaRPr>
              <a:latin typeface="Times New Roman"/>
              <a:ea typeface="Times New Roman"/>
              <a:cs typeface="Times New Roman"/>
              <a:sym typeface="Times New Roman"/>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1C232"/>
        </a:solidFill>
      </p:bgPr>
    </p:bg>
    <p:spTree>
      <p:nvGrpSpPr>
        <p:cNvPr id="100" name="Shape 100"/>
        <p:cNvGrpSpPr/>
        <p:nvPr/>
      </p:nvGrpSpPr>
      <p:grpSpPr>
        <a:xfrm>
          <a:off x="0" y="0"/>
          <a:ext cx="0" cy="0"/>
          <a:chOff x="0" y="0"/>
          <a:chExt cx="0" cy="0"/>
        </a:xfrm>
      </p:grpSpPr>
      <p:sp>
        <p:nvSpPr>
          <p:cNvPr id="101" name="Google Shape;101;p3"/>
          <p:cNvSpPr txBox="1"/>
          <p:nvPr>
            <p:ph idx="4294967295" type="title"/>
          </p:nvPr>
        </p:nvSpPr>
        <p:spPr>
          <a:xfrm>
            <a:off x="486899" y="456025"/>
            <a:ext cx="3776700" cy="1089300"/>
          </a:xfrm>
          <a:prstGeom prst="rect">
            <a:avLst/>
          </a:prstGeom>
          <a:noFill/>
          <a:ln>
            <a:noFill/>
          </a:ln>
        </p:spPr>
        <p:txBody>
          <a:bodyPr anchorCtr="0" anchor="ctr" bIns="91425" lIns="91425" spcFirstLastPara="1" rIns="91425" wrap="square" tIns="91425">
            <a:normAutofit/>
          </a:bodyPr>
          <a:lstStyle/>
          <a:p>
            <a:pPr indent="0" lvl="0" marL="0" rtl="0" algn="l">
              <a:lnSpc>
                <a:spcPct val="100000"/>
              </a:lnSpc>
              <a:spcBef>
                <a:spcPts val="0"/>
              </a:spcBef>
              <a:spcAft>
                <a:spcPts val="0"/>
              </a:spcAft>
              <a:buSzPts val="3600"/>
              <a:buNone/>
            </a:pPr>
            <a:r>
              <a:rPr lang="en" sz="2400" u="sng">
                <a:solidFill>
                  <a:schemeClr val="lt1"/>
                </a:solidFill>
              </a:rPr>
              <a:t>User Stories And Acceptance Criteria</a:t>
            </a:r>
            <a:endParaRPr sz="2400" u="sng">
              <a:solidFill>
                <a:schemeClr val="lt1"/>
              </a:solidFill>
            </a:endParaRPr>
          </a:p>
        </p:txBody>
      </p:sp>
      <p:sp>
        <p:nvSpPr>
          <p:cNvPr id="102" name="Google Shape;102;p3"/>
          <p:cNvSpPr txBox="1"/>
          <p:nvPr/>
        </p:nvSpPr>
        <p:spPr>
          <a:xfrm>
            <a:off x="374900" y="1545325"/>
            <a:ext cx="8339400" cy="3837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b="1" lang="en">
                <a:solidFill>
                  <a:srgbClr val="252525"/>
                </a:solidFill>
                <a:latin typeface="Times New Roman"/>
                <a:ea typeface="Times New Roman"/>
                <a:cs typeface="Times New Roman"/>
                <a:sym typeface="Times New Roman"/>
              </a:rPr>
              <a:t>General person</a:t>
            </a:r>
            <a:endParaRPr b="1">
              <a:solidFill>
                <a:srgbClr val="252525"/>
              </a:solidFill>
              <a:latin typeface="Times New Roman"/>
              <a:ea typeface="Times New Roman"/>
              <a:cs typeface="Times New Roman"/>
              <a:sym typeface="Times New Roman"/>
            </a:endParaRPr>
          </a:p>
          <a:p>
            <a:pPr indent="-311150" lvl="0" marL="457200" rtl="0" algn="l">
              <a:lnSpc>
                <a:spcPct val="115000"/>
              </a:lnSpc>
              <a:spcBef>
                <a:spcPts val="1200"/>
              </a:spcBef>
              <a:spcAft>
                <a:spcPts val="0"/>
              </a:spcAft>
              <a:buClr>
                <a:srgbClr val="252525"/>
              </a:buClr>
              <a:buSzPts val="1300"/>
              <a:buFont typeface="Times New Roman"/>
              <a:buChar char="●"/>
            </a:pPr>
            <a:r>
              <a:rPr lang="en" sz="1300">
                <a:solidFill>
                  <a:srgbClr val="252525"/>
                </a:solidFill>
                <a:latin typeface="Times New Roman"/>
                <a:ea typeface="Times New Roman"/>
                <a:cs typeface="Times New Roman"/>
                <a:sym typeface="Times New Roman"/>
              </a:rPr>
              <a:t>A person who wastes fuel unnecessarily feels guilty about his resource consumption and CO2 emissions and wants to know which mode of transportation is the most economical.</a:t>
            </a:r>
            <a:endParaRPr sz="1300">
              <a:solidFill>
                <a:srgbClr val="252525"/>
              </a:solidFill>
              <a:latin typeface="Times New Roman"/>
              <a:ea typeface="Times New Roman"/>
              <a:cs typeface="Times New Roman"/>
              <a:sym typeface="Times New Roman"/>
            </a:endParaRPr>
          </a:p>
          <a:p>
            <a:pPr indent="0" lvl="0" marL="0" rtl="0" algn="l">
              <a:lnSpc>
                <a:spcPct val="115000"/>
              </a:lnSpc>
              <a:spcBef>
                <a:spcPts val="1200"/>
              </a:spcBef>
              <a:spcAft>
                <a:spcPts val="0"/>
              </a:spcAft>
              <a:buNone/>
            </a:pPr>
            <a:r>
              <a:rPr b="1" lang="en">
                <a:solidFill>
                  <a:srgbClr val="252525"/>
                </a:solidFill>
                <a:latin typeface="Times New Roman"/>
                <a:ea typeface="Times New Roman"/>
                <a:cs typeface="Times New Roman"/>
                <a:sym typeface="Times New Roman"/>
              </a:rPr>
              <a:t>Social Economic person</a:t>
            </a:r>
            <a:endParaRPr sz="1300">
              <a:solidFill>
                <a:srgbClr val="252525"/>
              </a:solidFill>
              <a:latin typeface="Times New Roman"/>
              <a:ea typeface="Times New Roman"/>
              <a:cs typeface="Times New Roman"/>
              <a:sym typeface="Times New Roman"/>
            </a:endParaRPr>
          </a:p>
          <a:p>
            <a:pPr indent="-311150" lvl="0" marL="457200" rtl="0" algn="l">
              <a:lnSpc>
                <a:spcPct val="115000"/>
              </a:lnSpc>
              <a:spcBef>
                <a:spcPts val="1200"/>
              </a:spcBef>
              <a:spcAft>
                <a:spcPts val="0"/>
              </a:spcAft>
              <a:buClr>
                <a:srgbClr val="252525"/>
              </a:buClr>
              <a:buSzPts val="1300"/>
              <a:buFont typeface="Times New Roman"/>
              <a:buChar char="●"/>
            </a:pPr>
            <a:r>
              <a:rPr lang="en" sz="1300">
                <a:solidFill>
                  <a:srgbClr val="252525"/>
                </a:solidFill>
                <a:latin typeface="Times New Roman"/>
                <a:ea typeface="Times New Roman"/>
                <a:cs typeface="Times New Roman"/>
                <a:sym typeface="Times New Roman"/>
              </a:rPr>
              <a:t>An individual who is concerned about society wants to know how much energy been consumed by transportation industry and wants to conduct a self-analysis to determine how much pollution future generations will face.</a:t>
            </a:r>
            <a:endParaRPr sz="1300">
              <a:solidFill>
                <a:srgbClr val="252525"/>
              </a:solidFill>
              <a:latin typeface="Times New Roman"/>
              <a:ea typeface="Times New Roman"/>
              <a:cs typeface="Times New Roman"/>
              <a:sym typeface="Times New Roman"/>
            </a:endParaRPr>
          </a:p>
          <a:p>
            <a:pPr indent="0" lvl="0" marL="0" rtl="0" algn="l">
              <a:lnSpc>
                <a:spcPct val="115000"/>
              </a:lnSpc>
              <a:spcBef>
                <a:spcPts val="1200"/>
              </a:spcBef>
              <a:spcAft>
                <a:spcPts val="0"/>
              </a:spcAft>
              <a:buNone/>
            </a:pPr>
            <a:r>
              <a:rPr b="1" lang="en">
                <a:solidFill>
                  <a:srgbClr val="252525"/>
                </a:solidFill>
                <a:latin typeface="Times New Roman"/>
                <a:ea typeface="Times New Roman"/>
                <a:cs typeface="Times New Roman"/>
                <a:sym typeface="Times New Roman"/>
              </a:rPr>
              <a:t>Government</a:t>
            </a:r>
            <a:endParaRPr b="1">
              <a:solidFill>
                <a:srgbClr val="252525"/>
              </a:solidFill>
              <a:latin typeface="Times New Roman"/>
              <a:ea typeface="Times New Roman"/>
              <a:cs typeface="Times New Roman"/>
              <a:sym typeface="Times New Roman"/>
            </a:endParaRPr>
          </a:p>
          <a:p>
            <a:pPr indent="-311150" lvl="0" marL="457200" rtl="0" algn="l">
              <a:lnSpc>
                <a:spcPct val="115000"/>
              </a:lnSpc>
              <a:spcBef>
                <a:spcPts val="1200"/>
              </a:spcBef>
              <a:spcAft>
                <a:spcPts val="0"/>
              </a:spcAft>
              <a:buClr>
                <a:srgbClr val="252525"/>
              </a:buClr>
              <a:buSzPts val="1300"/>
              <a:buFont typeface="Times New Roman"/>
              <a:buChar char="●"/>
            </a:pPr>
            <a:r>
              <a:rPr lang="en" sz="1300">
                <a:solidFill>
                  <a:srgbClr val="252525"/>
                </a:solidFill>
                <a:latin typeface="Times New Roman"/>
                <a:ea typeface="Times New Roman"/>
                <a:cs typeface="Times New Roman"/>
                <a:sym typeface="Times New Roman"/>
              </a:rPr>
              <a:t>The pollution department intends to collect student-documented analysis reports on energy waste from universities.</a:t>
            </a:r>
            <a:endParaRPr sz="1300">
              <a:solidFill>
                <a:srgbClr val="252525"/>
              </a:solidFill>
              <a:latin typeface="Times New Roman"/>
              <a:ea typeface="Times New Roman"/>
              <a:cs typeface="Times New Roman"/>
              <a:sym typeface="Times New Roman"/>
            </a:endParaRPr>
          </a:p>
          <a:p>
            <a:pPr indent="-311150" lvl="0" marL="457200" rtl="0" algn="l">
              <a:lnSpc>
                <a:spcPct val="115000"/>
              </a:lnSpc>
              <a:spcBef>
                <a:spcPts val="1200"/>
              </a:spcBef>
              <a:spcAft>
                <a:spcPts val="0"/>
              </a:spcAft>
              <a:buClr>
                <a:srgbClr val="252525"/>
              </a:buClr>
              <a:buSzPts val="1300"/>
              <a:buFont typeface="Times New Roman"/>
              <a:buChar char="●"/>
            </a:pPr>
            <a:r>
              <a:rPr lang="en" sz="1300">
                <a:solidFill>
                  <a:srgbClr val="252525"/>
                </a:solidFill>
                <a:latin typeface="Times New Roman"/>
                <a:ea typeface="Times New Roman"/>
                <a:cs typeface="Times New Roman"/>
                <a:sym typeface="Times New Roman"/>
              </a:rPr>
              <a:t>The U.S. Department of Energy is concerned with the amount of energy that is turning into pollution in order to reduce the amount used and improve the air quality in U.S. cities.</a:t>
            </a:r>
            <a:endParaRPr sz="1300">
              <a:solidFill>
                <a:srgbClr val="252525"/>
              </a:solidFill>
              <a:latin typeface="Times New Roman"/>
              <a:ea typeface="Times New Roman"/>
              <a:cs typeface="Times New Roman"/>
              <a:sym typeface="Times New Roman"/>
            </a:endParaRPr>
          </a:p>
          <a:p>
            <a:pPr indent="0" lvl="0" marL="457200" marR="0" rtl="0" algn="l">
              <a:lnSpc>
                <a:spcPct val="115000"/>
              </a:lnSpc>
              <a:spcBef>
                <a:spcPts val="1000"/>
              </a:spcBef>
              <a:spcAft>
                <a:spcPts val="0"/>
              </a:spcAft>
              <a:buNone/>
            </a:pPr>
            <a:r>
              <a:t/>
            </a:r>
            <a:endParaRPr b="1" sz="1600">
              <a:solidFill>
                <a:schemeClr val="dk2"/>
              </a:solidFill>
              <a:latin typeface="Times New Roman"/>
              <a:ea typeface="Times New Roman"/>
              <a:cs typeface="Times New Roman"/>
              <a:sym typeface="Times New Roman"/>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6"/>
        </a:solidFill>
      </p:bgPr>
    </p:bg>
    <p:spTree>
      <p:nvGrpSpPr>
        <p:cNvPr id="106" name="Shape 106"/>
        <p:cNvGrpSpPr/>
        <p:nvPr/>
      </p:nvGrpSpPr>
      <p:grpSpPr>
        <a:xfrm>
          <a:off x="0" y="0"/>
          <a:ext cx="0" cy="0"/>
          <a:chOff x="0" y="0"/>
          <a:chExt cx="0" cy="0"/>
        </a:xfrm>
      </p:grpSpPr>
      <p:sp>
        <p:nvSpPr>
          <p:cNvPr id="107" name="Google Shape;107;p9"/>
          <p:cNvSpPr txBox="1"/>
          <p:nvPr>
            <p:ph type="title"/>
          </p:nvPr>
        </p:nvSpPr>
        <p:spPr>
          <a:xfrm>
            <a:off x="2872913" y="0"/>
            <a:ext cx="6321600" cy="6354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600"/>
              <a:buNone/>
            </a:pPr>
            <a:r>
              <a:rPr lang="en"/>
              <a:t>Tools and Frameworks</a:t>
            </a:r>
            <a:endParaRPr sz="3000"/>
          </a:p>
        </p:txBody>
      </p:sp>
      <p:pic>
        <p:nvPicPr>
          <p:cNvPr id="108" name="Google Shape;108;p9"/>
          <p:cNvPicPr preferRelativeResize="0"/>
          <p:nvPr/>
        </p:nvPicPr>
        <p:blipFill>
          <a:blip r:embed="rId3">
            <a:alphaModFix/>
          </a:blip>
          <a:stretch>
            <a:fillRect/>
          </a:stretch>
        </p:blipFill>
        <p:spPr>
          <a:xfrm>
            <a:off x="446050" y="1081450"/>
            <a:ext cx="3363200" cy="3363200"/>
          </a:xfrm>
          <a:prstGeom prst="rect">
            <a:avLst/>
          </a:prstGeom>
          <a:noFill/>
          <a:ln>
            <a:noFill/>
          </a:ln>
        </p:spPr>
      </p:pic>
      <p:pic>
        <p:nvPicPr>
          <p:cNvPr id="109" name="Google Shape;109;p9"/>
          <p:cNvPicPr preferRelativeResize="0"/>
          <p:nvPr/>
        </p:nvPicPr>
        <p:blipFill>
          <a:blip r:embed="rId4">
            <a:alphaModFix/>
          </a:blip>
          <a:stretch>
            <a:fillRect/>
          </a:stretch>
        </p:blipFill>
        <p:spPr>
          <a:xfrm>
            <a:off x="2429500" y="0"/>
            <a:ext cx="5143501" cy="514350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113" name="Shape 113"/>
        <p:cNvGrpSpPr/>
        <p:nvPr/>
      </p:nvGrpSpPr>
      <p:grpSpPr>
        <a:xfrm>
          <a:off x="0" y="0"/>
          <a:ext cx="0" cy="0"/>
          <a:chOff x="0" y="0"/>
          <a:chExt cx="0" cy="0"/>
        </a:xfrm>
      </p:grpSpPr>
      <p:sp>
        <p:nvSpPr>
          <p:cNvPr id="114" name="Google Shape;114;p10"/>
          <p:cNvSpPr txBox="1"/>
          <p:nvPr>
            <p:ph type="title"/>
          </p:nvPr>
        </p:nvSpPr>
        <p:spPr>
          <a:xfrm>
            <a:off x="725900" y="67775"/>
            <a:ext cx="7021200" cy="674100"/>
          </a:xfrm>
          <a:prstGeom prst="rect">
            <a:avLst/>
          </a:prstGeom>
          <a:noFill/>
          <a:ln>
            <a:noFill/>
          </a:ln>
        </p:spPr>
        <p:txBody>
          <a:bodyPr anchorCtr="0" anchor="t" bIns="91425" lIns="91425" spcFirstLastPara="1" rIns="91425" wrap="square" tIns="91425">
            <a:normAutofit/>
          </a:bodyPr>
          <a:lstStyle/>
          <a:p>
            <a:pPr indent="0" lvl="0" marL="0" rtl="0" algn="ctr">
              <a:lnSpc>
                <a:spcPct val="100000"/>
              </a:lnSpc>
              <a:spcBef>
                <a:spcPts val="0"/>
              </a:spcBef>
              <a:spcAft>
                <a:spcPts val="0"/>
              </a:spcAft>
              <a:buSzPts val="3600"/>
              <a:buNone/>
            </a:pPr>
            <a:r>
              <a:rPr lang="en" sz="2400" u="sng">
                <a:solidFill>
                  <a:schemeClr val="accent5"/>
                </a:solidFill>
              </a:rPr>
              <a:t>Results</a:t>
            </a:r>
            <a:endParaRPr sz="2400" u="sng">
              <a:solidFill>
                <a:schemeClr val="accent5"/>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pic>
        <p:nvPicPr>
          <p:cNvPr id="119" name="Google Shape;119;p11"/>
          <p:cNvPicPr preferRelativeResize="0"/>
          <p:nvPr/>
        </p:nvPicPr>
        <p:blipFill rotWithShape="1">
          <a:blip r:embed="rId3">
            <a:alphaModFix/>
          </a:blip>
          <a:srcRect b="7122" l="0" r="0" t="0"/>
          <a:stretch/>
        </p:blipFill>
        <p:spPr>
          <a:xfrm>
            <a:off x="1657350" y="1238250"/>
            <a:ext cx="5829300" cy="24770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